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08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D9A3A-615B-4F34-AA6A-660D4EBFD50B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744538"/>
            <a:ext cx="27892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B8311-6962-42AE-B4E7-3E710A7A3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00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B8311-6962-42AE-B4E7-3E710A7A3F2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47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915C7-7BAC-4D57-8209-51D6191BFF78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B2FF1-465B-4279-945F-035877A945F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zak1\AppData\Local\Microsoft\Windows\Temporary Internet Files\Content.IE5\NO4KQFER\MP900439183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48680" y="539552"/>
            <a:ext cx="59046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Monotype Corsiva" pitchFamily="66" charset="0"/>
              </a:rPr>
              <a:t>Základní škola a Mateřská škola, </a:t>
            </a:r>
          </a:p>
          <a:p>
            <a:pPr algn="ctr"/>
            <a:r>
              <a:rPr lang="cs-CZ" sz="2800" dirty="0" err="1" smtClean="0">
                <a:latin typeface="Monotype Corsiva" pitchFamily="66" charset="0"/>
              </a:rPr>
              <a:t>Lužany</a:t>
            </a:r>
            <a:r>
              <a:rPr lang="cs-CZ" sz="2800" dirty="0" smtClean="0">
                <a:latin typeface="Monotype Corsiva" pitchFamily="66" charset="0"/>
              </a:rPr>
              <a:t>, okres Jičín</a:t>
            </a:r>
          </a:p>
          <a:p>
            <a:pPr algn="ctr"/>
            <a:r>
              <a:rPr lang="cs-CZ" sz="2400" dirty="0" smtClean="0">
                <a:latin typeface="Monotype Corsiva" pitchFamily="66" charset="0"/>
              </a:rPr>
              <a:t>a </a:t>
            </a:r>
            <a:r>
              <a:rPr lang="cs-CZ" sz="2400" dirty="0" smtClean="0">
                <a:latin typeface="Monotype Corsiva" pitchFamily="66" charset="0"/>
              </a:rPr>
              <a:t>Obecním </a:t>
            </a:r>
            <a:r>
              <a:rPr lang="cs-CZ" sz="2400" dirty="0" smtClean="0">
                <a:latin typeface="Monotype Corsiva" pitchFamily="66" charset="0"/>
              </a:rPr>
              <a:t>úřad, </a:t>
            </a:r>
            <a:r>
              <a:rPr lang="cs-CZ" sz="2400" dirty="0" smtClean="0">
                <a:latin typeface="Monotype Corsiva" pitchFamily="66" charset="0"/>
              </a:rPr>
              <a:t>Lužany</a:t>
            </a:r>
          </a:p>
          <a:p>
            <a:endParaRPr lang="cs-CZ" dirty="0" smtClean="0">
              <a:latin typeface="Monotype Corsiva" pitchFamily="66" charset="0"/>
            </a:endParaRPr>
          </a:p>
          <a:p>
            <a:pPr algn="ctr"/>
            <a:r>
              <a:rPr lang="cs-CZ" sz="2000" dirty="0" smtClean="0">
                <a:latin typeface="Monotype Corsiva" pitchFamily="66" charset="0"/>
              </a:rPr>
              <a:t>Vás všechny srdečně </a:t>
            </a:r>
            <a:r>
              <a:rPr lang="cs-CZ" sz="2000" dirty="0" smtClean="0">
                <a:latin typeface="Monotype Corsiva" pitchFamily="66" charset="0"/>
              </a:rPr>
              <a:t>zvou </a:t>
            </a:r>
            <a:r>
              <a:rPr lang="cs-CZ" sz="2000" dirty="0" smtClean="0">
                <a:latin typeface="Monotype Corsiva" pitchFamily="66" charset="0"/>
              </a:rPr>
              <a:t>na</a:t>
            </a:r>
          </a:p>
          <a:p>
            <a:pPr algn="ctr"/>
            <a:endParaRPr lang="cs-CZ" dirty="0" smtClean="0">
              <a:latin typeface="Monotype Corsiva" pitchFamily="66" charset="0"/>
            </a:endParaRPr>
          </a:p>
          <a:p>
            <a:pPr algn="ctr"/>
            <a:r>
              <a:rPr lang="cs-CZ" sz="7200" b="1" dirty="0" smtClean="0">
                <a:latin typeface="Monotype Corsiva" pitchFamily="66" charset="0"/>
              </a:rPr>
              <a:t>Vánoční zpívání </a:t>
            </a:r>
          </a:p>
          <a:p>
            <a:pPr algn="ctr"/>
            <a:endParaRPr lang="cs-CZ" dirty="0" smtClean="0">
              <a:latin typeface="Monotype Corsiva" pitchFamily="66" charset="0"/>
            </a:endParaRPr>
          </a:p>
          <a:p>
            <a:pPr algn="ctr"/>
            <a:r>
              <a:rPr lang="cs-CZ" sz="2800" dirty="0" smtClean="0">
                <a:latin typeface="Monotype Corsiva" pitchFamily="66" charset="0"/>
              </a:rPr>
              <a:t>v kostele sv. Máří Magdaleny</a:t>
            </a:r>
          </a:p>
          <a:p>
            <a:pPr algn="ctr"/>
            <a:r>
              <a:rPr lang="cs-CZ" sz="2800" dirty="0" smtClean="0">
                <a:latin typeface="Monotype Corsiva" pitchFamily="66" charset="0"/>
              </a:rPr>
              <a:t>ve středu </a:t>
            </a:r>
            <a:r>
              <a:rPr lang="cs-CZ" sz="2800" dirty="0" smtClean="0">
                <a:latin typeface="Monotype Corsiva" pitchFamily="66" charset="0"/>
              </a:rPr>
              <a:t>20. </a:t>
            </a:r>
            <a:r>
              <a:rPr lang="cs-CZ" sz="2800" dirty="0" smtClean="0">
                <a:latin typeface="Monotype Corsiva" pitchFamily="66" charset="0"/>
              </a:rPr>
              <a:t>prosince </a:t>
            </a:r>
            <a:r>
              <a:rPr lang="cs-CZ" sz="2800" dirty="0" smtClean="0">
                <a:latin typeface="Monotype Corsiva" pitchFamily="66" charset="0"/>
              </a:rPr>
              <a:t>2017 </a:t>
            </a:r>
            <a:r>
              <a:rPr lang="cs-CZ" sz="2800" dirty="0" smtClean="0">
                <a:latin typeface="Monotype Corsiva" pitchFamily="66" charset="0"/>
              </a:rPr>
              <a:t>od 17:00 hod.</a:t>
            </a:r>
          </a:p>
          <a:p>
            <a:endParaRPr lang="cs-CZ" sz="2800" dirty="0" smtClean="0">
              <a:latin typeface="Monotype Corsiva" pitchFamily="66" charset="0"/>
            </a:endParaRPr>
          </a:p>
          <a:p>
            <a:endParaRPr lang="cs-CZ" dirty="0" smtClean="0">
              <a:latin typeface="Monotype Corsiva" pitchFamily="66" charset="0"/>
            </a:endParaRPr>
          </a:p>
          <a:p>
            <a:endParaRPr lang="cs-CZ" dirty="0" smtClean="0">
              <a:latin typeface="Monotype Corsiva" pitchFamily="66" charset="0"/>
            </a:endParaRPr>
          </a:p>
          <a:p>
            <a:endParaRPr lang="cs-CZ" dirty="0">
              <a:latin typeface="Monotype Corsiva" pitchFamily="66" charset="0"/>
            </a:endParaRPr>
          </a:p>
          <a:p>
            <a:r>
              <a:rPr lang="cs-CZ" dirty="0">
                <a:latin typeface="Monotype Corsiva" pitchFamily="66" charset="0"/>
              </a:rPr>
              <a:t> </a:t>
            </a:r>
            <a:r>
              <a:rPr lang="cs-CZ" dirty="0" smtClean="0">
                <a:latin typeface="Monotype Corsiva" pitchFamily="66" charset="0"/>
              </a:rPr>
              <a:t>                       			</a:t>
            </a:r>
            <a:r>
              <a:rPr lang="cs-CZ" sz="1600" dirty="0" smtClean="0">
                <a:latin typeface="Monotype Corsiva" pitchFamily="66" charset="0"/>
              </a:rPr>
              <a:t>Vstupné dobrovolné</a:t>
            </a:r>
            <a:endParaRPr lang="cs-CZ" sz="1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</Words>
  <Application>Microsoft Office PowerPoint</Application>
  <PresentationFormat>Předvádění na obrazovce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Monotype Corsiva</vt:lpstr>
      <vt:lpstr>Motiv sady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Home</dc:creator>
  <cp:lastModifiedBy>Monika</cp:lastModifiedBy>
  <cp:revision>3</cp:revision>
  <dcterms:created xsi:type="dcterms:W3CDTF">2013-12-06T10:23:46Z</dcterms:created>
  <dcterms:modified xsi:type="dcterms:W3CDTF">2017-12-11T20:54:28Z</dcterms:modified>
</cp:coreProperties>
</file>